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56" r:id="rId1"/>
  </p:sldMasterIdLst>
  <p:sldIdLst>
    <p:sldId id="256" r:id="rId2"/>
    <p:sldId id="271" r:id="rId3"/>
    <p:sldId id="275" r:id="rId4"/>
    <p:sldId id="277" r:id="rId5"/>
    <p:sldId id="279" r:id="rId6"/>
    <p:sldId id="280" r:id="rId7"/>
    <p:sldId id="281" r:id="rId8"/>
    <p:sldId id="282" r:id="rId9"/>
    <p:sldId id="278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9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85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504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064206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9395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745321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2771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6977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800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862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03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784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023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303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350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060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584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33A5B-6C96-4640-9683-14B45381D54B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330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57" r:id="rId1"/>
    <p:sldLayoutId id="2147484158" r:id="rId2"/>
    <p:sldLayoutId id="2147484159" r:id="rId3"/>
    <p:sldLayoutId id="2147484160" r:id="rId4"/>
    <p:sldLayoutId id="2147484161" r:id="rId5"/>
    <p:sldLayoutId id="2147484162" r:id="rId6"/>
    <p:sldLayoutId id="2147484163" r:id="rId7"/>
    <p:sldLayoutId id="2147484164" r:id="rId8"/>
    <p:sldLayoutId id="2147484165" r:id="rId9"/>
    <p:sldLayoutId id="2147484166" r:id="rId10"/>
    <p:sldLayoutId id="2147484167" r:id="rId11"/>
    <p:sldLayoutId id="2147484168" r:id="rId12"/>
    <p:sldLayoutId id="2147484169" r:id="rId13"/>
    <p:sldLayoutId id="2147484170" r:id="rId14"/>
    <p:sldLayoutId id="2147484171" r:id="rId15"/>
    <p:sldLayoutId id="214748417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Pivotal Pivot Table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C.K.Leng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42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When creating Power Pivot data models, you will have to use some form of pivot table structure to expose the data in those models available to your audience.</a:t>
            </a:r>
          </a:p>
          <a:p>
            <a:r>
              <a:rPr lang="en-US" dirty="0"/>
              <a:t>Pivot tables have a reputation for being complicated, but if you’re new to pivot tables, rest easy. </a:t>
            </a:r>
          </a:p>
          <a:p>
            <a:r>
              <a:rPr lang="en-US" dirty="0"/>
              <a:t>This module gives you the fundamental understanding you need in order to analyze and report on the data in your Power Pivot data model. </a:t>
            </a:r>
          </a:p>
          <a:p>
            <a:r>
              <a:rPr lang="en-US" dirty="0"/>
              <a:t>After completing this module, you’ll be pleasantly surprised at how easy it is to create and use pivot tables.</a:t>
            </a:r>
          </a:p>
          <a:p>
            <a:endParaRPr lang="en-MY" i="1" dirty="0"/>
          </a:p>
        </p:txBody>
      </p:sp>
    </p:spTree>
    <p:extLst>
      <p:ext uri="{BB962C8B-B14F-4D97-AF65-F5344CB8AC3E}">
        <p14:creationId xmlns:p14="http://schemas.microsoft.com/office/powerpoint/2010/main" val="2028954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Your First Pivot Table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Changing and rearranging a pivot table</a:t>
            </a:r>
          </a:p>
          <a:p>
            <a:r>
              <a:rPr lang="en-US" dirty="0"/>
              <a:t>Adding a report filter</a:t>
            </a:r>
          </a:p>
          <a:p>
            <a:r>
              <a:rPr lang="en-US" dirty="0"/>
              <a:t>Keeping the pivot table fresh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2056" name="Picture 8" descr="Exercise icon">
            <a:extLst>
              <a:ext uri="{FF2B5EF4-FFF2-40B4-BE49-F238E27FC236}">
                <a16:creationId xmlns:a16="http://schemas.microsoft.com/office/drawing/2014/main" id="{BB3CC4A6-99DC-4922-8A7C-56298D7C10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9212" y="1533525"/>
            <a:ext cx="485775" cy="485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57E8A9B-B185-4052-A5C6-1E874DBF0250}"/>
              </a:ext>
            </a:extLst>
          </p:cNvPr>
          <p:cNvSpPr txBox="1"/>
          <p:nvPr/>
        </p:nvSpPr>
        <p:spPr>
          <a:xfrm>
            <a:off x="2977979" y="1659364"/>
            <a:ext cx="1608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Y" dirty="0"/>
              <a:t>(Page 21-27)</a:t>
            </a:r>
          </a:p>
        </p:txBody>
      </p:sp>
    </p:spTree>
    <p:extLst>
      <p:ext uri="{BB962C8B-B14F-4D97-AF65-F5344CB8AC3E}">
        <p14:creationId xmlns:p14="http://schemas.microsoft.com/office/powerpoint/2010/main" val="4036911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Customizing Pivot Table Reports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599"/>
            <a:ext cx="8911687" cy="4452551"/>
          </a:xfrm>
        </p:spPr>
        <p:txBody>
          <a:bodyPr>
            <a:normAutofit/>
          </a:bodyPr>
          <a:lstStyle/>
          <a:p>
            <a:pPr lvl="1"/>
            <a:r>
              <a:rPr lang="en-US" dirty="0"/>
              <a:t>Changing the pivot table layout</a:t>
            </a:r>
          </a:p>
          <a:p>
            <a:pPr lvl="1"/>
            <a:r>
              <a:rPr lang="en-US" dirty="0"/>
              <a:t>Customizing field names</a:t>
            </a:r>
          </a:p>
          <a:p>
            <a:pPr lvl="1"/>
            <a:r>
              <a:rPr lang="en-US" dirty="0"/>
              <a:t>Applying numeric formats to data fields</a:t>
            </a:r>
          </a:p>
          <a:p>
            <a:pPr lvl="1"/>
            <a:r>
              <a:rPr lang="en-US" dirty="0"/>
              <a:t>Changing summary calculations</a:t>
            </a:r>
          </a:p>
          <a:p>
            <a:pPr lvl="1"/>
            <a:r>
              <a:rPr lang="en-US" dirty="0"/>
              <a:t>Suppressing subtotals</a:t>
            </a:r>
          </a:p>
          <a:p>
            <a:pPr lvl="1"/>
            <a:r>
              <a:rPr lang="en-US" dirty="0"/>
              <a:t>Removing all subtotals at one time</a:t>
            </a:r>
          </a:p>
          <a:p>
            <a:pPr lvl="1"/>
            <a:r>
              <a:rPr lang="en-US" dirty="0"/>
              <a:t>Removing the subtotals for only one field</a:t>
            </a:r>
          </a:p>
          <a:p>
            <a:pPr lvl="1"/>
            <a:r>
              <a:rPr lang="en-US" dirty="0"/>
              <a:t>Removing grand totals</a:t>
            </a:r>
          </a:p>
          <a:p>
            <a:pPr lvl="1"/>
            <a:r>
              <a:rPr lang="en-US" dirty="0"/>
              <a:t>Showing and hiding data items</a:t>
            </a:r>
          </a:p>
          <a:p>
            <a:pPr lvl="1"/>
            <a:r>
              <a:rPr lang="en-US" dirty="0"/>
              <a:t>Hiding or showing items without data</a:t>
            </a:r>
          </a:p>
          <a:p>
            <a:pPr lvl="1"/>
            <a:r>
              <a:rPr lang="en-US" dirty="0"/>
              <a:t>Sorting the pivot table</a:t>
            </a:r>
          </a:p>
        </p:txBody>
      </p:sp>
      <p:pic>
        <p:nvPicPr>
          <p:cNvPr id="2056" name="Picture 8" descr="Exercise icon">
            <a:extLst>
              <a:ext uri="{FF2B5EF4-FFF2-40B4-BE49-F238E27FC236}">
                <a16:creationId xmlns:a16="http://schemas.microsoft.com/office/drawing/2014/main" id="{BB3CC4A6-99DC-4922-8A7C-56298D7C10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9212" y="1533525"/>
            <a:ext cx="485775" cy="485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57E8A9B-B185-4052-A5C6-1E874DBF0250}"/>
              </a:ext>
            </a:extLst>
          </p:cNvPr>
          <p:cNvSpPr txBox="1"/>
          <p:nvPr/>
        </p:nvSpPr>
        <p:spPr>
          <a:xfrm>
            <a:off x="2977979" y="1659364"/>
            <a:ext cx="1608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Y" dirty="0"/>
              <a:t>(Page 27-37)</a:t>
            </a:r>
          </a:p>
        </p:txBody>
      </p:sp>
    </p:spTree>
    <p:extLst>
      <p:ext uri="{BB962C8B-B14F-4D97-AF65-F5344CB8AC3E}">
        <p14:creationId xmlns:p14="http://schemas.microsoft.com/office/powerpoint/2010/main" val="34617695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Slicers</a:t>
            </a:r>
          </a:p>
        </p:txBody>
      </p:sp>
      <p:pic>
        <p:nvPicPr>
          <p:cNvPr id="2056" name="Picture 8" descr="Exercise icon">
            <a:extLst>
              <a:ext uri="{FF2B5EF4-FFF2-40B4-BE49-F238E27FC236}">
                <a16:creationId xmlns:a16="http://schemas.microsoft.com/office/drawing/2014/main" id="{BB3CC4A6-99DC-4922-8A7C-56298D7C10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9212" y="1533525"/>
            <a:ext cx="485775" cy="485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57E8A9B-B185-4052-A5C6-1E874DBF0250}"/>
              </a:ext>
            </a:extLst>
          </p:cNvPr>
          <p:cNvSpPr txBox="1"/>
          <p:nvPr/>
        </p:nvSpPr>
        <p:spPr>
          <a:xfrm>
            <a:off x="2977979" y="1659364"/>
            <a:ext cx="1608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Y" dirty="0"/>
              <a:t>(Page 38-39)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10DA4B-C841-7586-FBDA-79D8DCDA96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5455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a Standard Slicer</a:t>
            </a:r>
          </a:p>
        </p:txBody>
      </p:sp>
      <p:pic>
        <p:nvPicPr>
          <p:cNvPr id="2056" name="Picture 8" descr="Exercise icon">
            <a:extLst>
              <a:ext uri="{FF2B5EF4-FFF2-40B4-BE49-F238E27FC236}">
                <a16:creationId xmlns:a16="http://schemas.microsoft.com/office/drawing/2014/main" id="{BB3CC4A6-99DC-4922-8A7C-56298D7C10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9212" y="1533525"/>
            <a:ext cx="485775" cy="485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57E8A9B-B185-4052-A5C6-1E874DBF0250}"/>
              </a:ext>
            </a:extLst>
          </p:cNvPr>
          <p:cNvSpPr txBox="1"/>
          <p:nvPr/>
        </p:nvSpPr>
        <p:spPr>
          <a:xfrm>
            <a:off x="2977979" y="1659364"/>
            <a:ext cx="1608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Y" dirty="0"/>
              <a:t>(Page 39-41)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10DA4B-C841-7586-FBDA-79D8DCDA96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9137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9203964" cy="1280890"/>
          </a:xfrm>
        </p:spPr>
        <p:txBody>
          <a:bodyPr/>
          <a:lstStyle/>
          <a:p>
            <a:r>
              <a:rPr lang="en-US" dirty="0"/>
              <a:t>Getting Fancy with Slicer Customizations</a:t>
            </a:r>
          </a:p>
        </p:txBody>
      </p:sp>
      <p:pic>
        <p:nvPicPr>
          <p:cNvPr id="2056" name="Picture 8" descr="Exercise icon">
            <a:extLst>
              <a:ext uri="{FF2B5EF4-FFF2-40B4-BE49-F238E27FC236}">
                <a16:creationId xmlns:a16="http://schemas.microsoft.com/office/drawing/2014/main" id="{BB3CC4A6-99DC-4922-8A7C-56298D7C10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9212" y="1533525"/>
            <a:ext cx="485775" cy="485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57E8A9B-B185-4052-A5C6-1E874DBF0250}"/>
              </a:ext>
            </a:extLst>
          </p:cNvPr>
          <p:cNvSpPr txBox="1"/>
          <p:nvPr/>
        </p:nvSpPr>
        <p:spPr>
          <a:xfrm>
            <a:off x="2977979" y="1659364"/>
            <a:ext cx="1608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Y" dirty="0"/>
              <a:t>(Page 41-42)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10DA4B-C841-7586-FBDA-79D8DCDA96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Size and placement</a:t>
            </a:r>
          </a:p>
          <a:p>
            <a:r>
              <a:rPr lang="en-US" dirty="0"/>
              <a:t>Data item columns</a:t>
            </a:r>
          </a:p>
          <a:p>
            <a:r>
              <a:rPr lang="en-US" dirty="0"/>
              <a:t>Miscellaneous slicer settings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61384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9203964" cy="1280890"/>
          </a:xfrm>
        </p:spPr>
        <p:txBody>
          <a:bodyPr/>
          <a:lstStyle/>
          <a:p>
            <a:r>
              <a:rPr lang="en-US" dirty="0"/>
              <a:t>Controlling Multiple Pivot Tables with One Slicer</a:t>
            </a:r>
          </a:p>
        </p:txBody>
      </p:sp>
      <p:pic>
        <p:nvPicPr>
          <p:cNvPr id="2056" name="Picture 8" descr="Exercise icon">
            <a:extLst>
              <a:ext uri="{FF2B5EF4-FFF2-40B4-BE49-F238E27FC236}">
                <a16:creationId xmlns:a16="http://schemas.microsoft.com/office/drawing/2014/main" id="{BB3CC4A6-99DC-4922-8A7C-56298D7C10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9212" y="1533525"/>
            <a:ext cx="485775" cy="485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57E8A9B-B185-4052-A5C6-1E874DBF0250}"/>
              </a:ext>
            </a:extLst>
          </p:cNvPr>
          <p:cNvSpPr txBox="1"/>
          <p:nvPr/>
        </p:nvSpPr>
        <p:spPr>
          <a:xfrm>
            <a:off x="2977979" y="1659364"/>
            <a:ext cx="1608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Y" dirty="0"/>
              <a:t>(Page 42-43)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B5852F5-8F24-BB52-6F1E-D9F659ED0F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4892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9203964" cy="1280890"/>
          </a:xfrm>
        </p:spPr>
        <p:txBody>
          <a:bodyPr/>
          <a:lstStyle/>
          <a:p>
            <a:r>
              <a:rPr lang="en-US" dirty="0"/>
              <a:t>Creating a Timeline Slicer</a:t>
            </a:r>
          </a:p>
        </p:txBody>
      </p:sp>
      <p:pic>
        <p:nvPicPr>
          <p:cNvPr id="2056" name="Picture 8" descr="Exercise icon">
            <a:extLst>
              <a:ext uri="{FF2B5EF4-FFF2-40B4-BE49-F238E27FC236}">
                <a16:creationId xmlns:a16="http://schemas.microsoft.com/office/drawing/2014/main" id="{BB3CC4A6-99DC-4922-8A7C-56298D7C10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9212" y="1533525"/>
            <a:ext cx="485775" cy="485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57E8A9B-B185-4052-A5C6-1E874DBF0250}"/>
              </a:ext>
            </a:extLst>
          </p:cNvPr>
          <p:cNvSpPr txBox="1"/>
          <p:nvPr/>
        </p:nvSpPr>
        <p:spPr>
          <a:xfrm>
            <a:off x="2977979" y="1659364"/>
            <a:ext cx="1608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Y" dirty="0"/>
              <a:t>(Page 43-45)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B5852F5-8F24-BB52-6F1E-D9F659ED0F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481039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483</TotalTime>
  <Words>239</Words>
  <Application>Microsoft Office PowerPoint</Application>
  <PresentationFormat>Widescreen</PresentationFormat>
  <Paragraphs>38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Wisp</vt:lpstr>
      <vt:lpstr>The Pivotal Pivot Table</vt:lpstr>
      <vt:lpstr>Introduction</vt:lpstr>
      <vt:lpstr>Creating Your First Pivot Table</vt:lpstr>
      <vt:lpstr>Customizing Pivot Table Reports</vt:lpstr>
      <vt:lpstr>Understanding Slicers</vt:lpstr>
      <vt:lpstr>Creating a Standard Slicer</vt:lpstr>
      <vt:lpstr>Getting Fancy with Slicer Customizations</vt:lpstr>
      <vt:lpstr>Controlling Multiple Pivot Tables with One Slicer</vt:lpstr>
      <vt:lpstr>Creating a Timeline Slicer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Python Essential</dc:title>
  <dc:creator>Windows User</dc:creator>
  <cp:lastModifiedBy>Corporate Trainer - Trainer 4</cp:lastModifiedBy>
  <cp:revision>58</cp:revision>
  <dcterms:created xsi:type="dcterms:W3CDTF">2016-07-25T18:28:04Z</dcterms:created>
  <dcterms:modified xsi:type="dcterms:W3CDTF">2023-02-24T01:43:11Z</dcterms:modified>
</cp:coreProperties>
</file>